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sldIdLst>
    <p:sldId id="256" r:id="rId2"/>
    <p:sldId id="257" r:id="rId3"/>
    <p:sldId id="258"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e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fr-FR"/>
              <a:t>Modifiez le style du titre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E5F2CBE8-5431-4481-AB2A-5AF220BE8B0E}" type="datetimeFigureOut">
              <a:rPr lang="fr-MA" smtClean="0"/>
              <a:t>13/12/2019</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32985681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fr-FR"/>
              <a:t>Modifiez le style du titre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E5F2CBE8-5431-4481-AB2A-5AF220BE8B0E}" type="datetimeFigureOut">
              <a:rPr lang="fr-MA" smtClean="0"/>
              <a:t>13/12/2019</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1108404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fr-FR"/>
              <a:t>Modifiez le style du titre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E5F2CBE8-5431-4481-AB2A-5AF220BE8B0E}" type="datetimeFigureOut">
              <a:rPr lang="fr-MA" smtClean="0"/>
              <a:t>13/12/2019</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32359591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fr-FR"/>
              <a:t>Modifiez le style du titre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E5F2CBE8-5431-4481-AB2A-5AF220BE8B0E}" type="datetimeFigureOut">
              <a:rPr lang="fr-MA" smtClean="0"/>
              <a:t>13/12/2019</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9592D2BE-C5BD-47C5-8927-1372A393D7A6}" type="slidenum">
              <a:rPr lang="fr-MA" smtClean="0"/>
              <a:t>‹N°›</a:t>
            </a:fld>
            <a:endParaRPr lang="fr-MA"/>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660349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fr-FR"/>
              <a:t>Modifiez le style du titre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E5F2CBE8-5431-4481-AB2A-5AF220BE8B0E}" type="datetimeFigureOut">
              <a:rPr lang="fr-MA" smtClean="0"/>
              <a:t>13/12/2019</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19898474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fr-FR"/>
              <a:t>Modifiez le style du titre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E5F2CBE8-5431-4481-AB2A-5AF220BE8B0E}" type="datetimeFigureOut">
              <a:rPr lang="fr-MA" smtClean="0"/>
              <a:t>13/12/2019</a:t>
            </a:fld>
            <a:endParaRPr lang="fr-MA"/>
          </a:p>
        </p:txBody>
      </p:sp>
      <p:sp>
        <p:nvSpPr>
          <p:cNvPr id="4" name="Footer Placeholder 3"/>
          <p:cNvSpPr>
            <a:spLocks noGrp="1"/>
          </p:cNvSpPr>
          <p:nvPr>
            <p:ph type="ftr" sz="quarter" idx="11"/>
          </p:nvPr>
        </p:nvSpPr>
        <p:spPr/>
        <p:txBody>
          <a:bodyPr/>
          <a:lstStyle/>
          <a:p>
            <a:endParaRPr lang="fr-MA"/>
          </a:p>
        </p:txBody>
      </p:sp>
      <p:sp>
        <p:nvSpPr>
          <p:cNvPr id="5" name="Slide Number Placeholder 4"/>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23664443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fr-FR"/>
              <a:t>Modifiez le style du titre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E5F2CBE8-5431-4481-AB2A-5AF220BE8B0E}" type="datetimeFigureOut">
              <a:rPr lang="fr-MA" smtClean="0"/>
              <a:t>13/12/2019</a:t>
            </a:fld>
            <a:endParaRPr lang="fr-MA"/>
          </a:p>
        </p:txBody>
      </p:sp>
      <p:sp>
        <p:nvSpPr>
          <p:cNvPr id="4" name="Footer Placeholder 3"/>
          <p:cNvSpPr>
            <a:spLocks noGrp="1"/>
          </p:cNvSpPr>
          <p:nvPr>
            <p:ph type="ftr" sz="quarter" idx="11"/>
          </p:nvPr>
        </p:nvSpPr>
        <p:spPr/>
        <p:txBody>
          <a:bodyPr/>
          <a:lstStyle/>
          <a:p>
            <a:endParaRPr lang="fr-MA"/>
          </a:p>
        </p:txBody>
      </p:sp>
      <p:sp>
        <p:nvSpPr>
          <p:cNvPr id="5" name="Slide Number Placeholder 4"/>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32294096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5F2CBE8-5431-4481-AB2A-5AF220BE8B0E}" type="datetimeFigureOut">
              <a:rPr lang="fr-MA" smtClean="0"/>
              <a:t>13/12/2019</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34976433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fr-FR"/>
              <a:t>Modifiez le style du titre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5F2CBE8-5431-4481-AB2A-5AF220BE8B0E}" type="datetimeFigureOut">
              <a:rPr lang="fr-MA" smtClean="0"/>
              <a:t>13/12/2019</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2470617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5F2CBE8-5431-4481-AB2A-5AF220BE8B0E}" type="datetimeFigureOut">
              <a:rPr lang="fr-MA" smtClean="0"/>
              <a:t>13/12/2019</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1442655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fr-FR"/>
              <a:t>Modifiez le style du titre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E5F2CBE8-5431-4481-AB2A-5AF220BE8B0E}" type="datetimeFigureOut">
              <a:rPr lang="fr-MA" smtClean="0"/>
              <a:t>13/12/2019</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3088108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fr-FR"/>
              <a:t>Modifiez le style du titre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E5F2CBE8-5431-4481-AB2A-5AF220BE8B0E}" type="datetimeFigureOut">
              <a:rPr lang="fr-MA" smtClean="0"/>
              <a:t>13/12/2019</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3181296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fr-FR"/>
              <a:t>Modifiez le style du titre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913795" y="2912232"/>
            <a:ext cx="5107208" cy="287896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172200" y="2912232"/>
            <a:ext cx="5095357" cy="287896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E5F2CBE8-5431-4481-AB2A-5AF220BE8B0E}" type="datetimeFigureOut">
              <a:rPr lang="fr-MA" smtClean="0"/>
              <a:t>13/12/2019</a:t>
            </a:fld>
            <a:endParaRPr lang="fr-MA"/>
          </a:p>
        </p:txBody>
      </p:sp>
      <p:sp>
        <p:nvSpPr>
          <p:cNvPr id="8" name="Footer Placeholder 7"/>
          <p:cNvSpPr>
            <a:spLocks noGrp="1"/>
          </p:cNvSpPr>
          <p:nvPr>
            <p:ph type="ftr" sz="quarter" idx="11"/>
          </p:nvPr>
        </p:nvSpPr>
        <p:spPr/>
        <p:txBody>
          <a:bodyPr/>
          <a:lstStyle/>
          <a:p>
            <a:endParaRPr lang="fr-MA"/>
          </a:p>
        </p:txBody>
      </p:sp>
      <p:sp>
        <p:nvSpPr>
          <p:cNvPr id="9" name="Slide Number Placeholder 8"/>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186593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E5F2CBE8-5431-4481-AB2A-5AF220BE8B0E}" type="datetimeFigureOut">
              <a:rPr lang="fr-MA" smtClean="0"/>
              <a:t>13/12/2019</a:t>
            </a:fld>
            <a:endParaRPr lang="fr-MA"/>
          </a:p>
        </p:txBody>
      </p:sp>
      <p:sp>
        <p:nvSpPr>
          <p:cNvPr id="4" name="Footer Placeholder 3"/>
          <p:cNvSpPr>
            <a:spLocks noGrp="1"/>
          </p:cNvSpPr>
          <p:nvPr>
            <p:ph type="ftr" sz="quarter" idx="11"/>
          </p:nvPr>
        </p:nvSpPr>
        <p:spPr/>
        <p:txBody>
          <a:bodyPr/>
          <a:lstStyle/>
          <a:p>
            <a:endParaRPr lang="fr-MA"/>
          </a:p>
        </p:txBody>
      </p:sp>
      <p:sp>
        <p:nvSpPr>
          <p:cNvPr id="5" name="Slide Number Placeholder 4"/>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1436351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F2CBE8-5431-4481-AB2A-5AF220BE8B0E}" type="datetimeFigureOut">
              <a:rPr lang="fr-MA" smtClean="0"/>
              <a:t>13/12/2019</a:t>
            </a:fld>
            <a:endParaRPr lang="fr-MA"/>
          </a:p>
        </p:txBody>
      </p:sp>
      <p:sp>
        <p:nvSpPr>
          <p:cNvPr id="3" name="Footer Placeholder 2"/>
          <p:cNvSpPr>
            <a:spLocks noGrp="1"/>
          </p:cNvSpPr>
          <p:nvPr>
            <p:ph type="ftr" sz="quarter" idx="11"/>
          </p:nvPr>
        </p:nvSpPr>
        <p:spPr/>
        <p:txBody>
          <a:bodyPr/>
          <a:lstStyle/>
          <a:p>
            <a:endParaRPr lang="fr-MA"/>
          </a:p>
        </p:txBody>
      </p:sp>
      <p:sp>
        <p:nvSpPr>
          <p:cNvPr id="4" name="Slide Number Placeholder 3"/>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3984088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fr-FR"/>
              <a:t>Modifiez le style du titre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E5F2CBE8-5431-4481-AB2A-5AF220BE8B0E}" type="datetimeFigureOut">
              <a:rPr lang="fr-MA" smtClean="0"/>
              <a:t>13/12/2019</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3787539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E5F2CBE8-5431-4481-AB2A-5AF220BE8B0E}" type="datetimeFigureOut">
              <a:rPr lang="fr-MA" smtClean="0"/>
              <a:t>13/12/2019</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9592D2BE-C5BD-47C5-8927-1372A393D7A6}" type="slidenum">
              <a:rPr lang="fr-MA" smtClean="0"/>
              <a:t>‹N°›</a:t>
            </a:fld>
            <a:endParaRPr lang="fr-MA"/>
          </a:p>
        </p:txBody>
      </p:sp>
    </p:spTree>
    <p:extLst>
      <p:ext uri="{BB962C8B-B14F-4D97-AF65-F5344CB8AC3E}">
        <p14:creationId xmlns:p14="http://schemas.microsoft.com/office/powerpoint/2010/main" val="38376210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E5F2CBE8-5431-4481-AB2A-5AF220BE8B0E}" type="datetimeFigureOut">
              <a:rPr lang="fr-MA" smtClean="0"/>
              <a:t>13/12/2019</a:t>
            </a:fld>
            <a:endParaRPr lang="fr-MA"/>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fr-MA"/>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592D2BE-C5BD-47C5-8927-1372A393D7A6}" type="slidenum">
              <a:rPr lang="fr-MA" smtClean="0"/>
              <a:t>‹N°›</a:t>
            </a:fld>
            <a:endParaRPr lang="fr-MA"/>
          </a:p>
        </p:txBody>
      </p:sp>
    </p:spTree>
    <p:extLst>
      <p:ext uri="{BB962C8B-B14F-4D97-AF65-F5344CB8AC3E}">
        <p14:creationId xmlns:p14="http://schemas.microsoft.com/office/powerpoint/2010/main" val="1808274421"/>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hyperlink" Target="https://fr.wikipedia.org/wiki/Universit%C3%A9_du_Qu%C3%A9bec_%C3%A0_Rimouski#cite_note-4" TargetMode="External"/><Relationship Id="rId3" Type="http://schemas.openxmlformats.org/officeDocument/2006/relationships/hyperlink" Target="https://fr.wikipedia.org/wiki/Universit%C3%A9_du_Qu%C3%A9bec" TargetMode="External"/><Relationship Id="rId7" Type="http://schemas.openxmlformats.org/officeDocument/2006/relationships/hyperlink" Target="https://fr.wikipedia.org/wiki/1969" TargetMode="External"/><Relationship Id="rId2" Type="http://schemas.openxmlformats.org/officeDocument/2006/relationships/hyperlink" Target="https://fr.wikipedia.org/wiki/Universit%C3%A9" TargetMode="External"/><Relationship Id="rId1" Type="http://schemas.openxmlformats.org/officeDocument/2006/relationships/slideLayout" Target="../slideLayouts/slideLayout2.xml"/><Relationship Id="rId6" Type="http://schemas.openxmlformats.org/officeDocument/2006/relationships/hyperlink" Target="https://fr.wikipedia.org/wiki/Canada" TargetMode="External"/><Relationship Id="rId11" Type="http://schemas.openxmlformats.org/officeDocument/2006/relationships/hyperlink" Target="https://fr.wikipedia.org/wiki/Universit%C3%A9_du_Qu%C3%A9bec_%C3%A0_Rimouski#cite_note-lizotte-5" TargetMode="External"/><Relationship Id="rId5" Type="http://schemas.openxmlformats.org/officeDocument/2006/relationships/hyperlink" Target="https://fr.wikipedia.org/wiki/Qu%C3%A9bec" TargetMode="External"/><Relationship Id="rId10" Type="http://schemas.openxmlformats.org/officeDocument/2006/relationships/hyperlink" Target="https://fr.wikipedia.org/wiki/Qu%C3%A9bec_(ville)" TargetMode="External"/><Relationship Id="rId4" Type="http://schemas.openxmlformats.org/officeDocument/2006/relationships/hyperlink" Target="https://fr.wikipedia.org/wiki/Rimouski" TargetMode="External"/><Relationship Id="rId9" Type="http://schemas.openxmlformats.org/officeDocument/2006/relationships/hyperlink" Target="https://fr.wikipedia.org/wiki/Universit%C3%A9_du_Qu%C3%A9bec_%C3%A0_Rimouski_-_Campus_de_L%C3%A9vis"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2EB6C18-9B12-47EA-BE35-1DBC7509FF76}"/>
              </a:ext>
            </a:extLst>
          </p:cNvPr>
          <p:cNvSpPr>
            <a:spLocks noGrp="1"/>
          </p:cNvSpPr>
          <p:nvPr>
            <p:ph type="ctrTitle"/>
          </p:nvPr>
        </p:nvSpPr>
        <p:spPr/>
        <p:txBody>
          <a:bodyPr>
            <a:normAutofit/>
          </a:bodyPr>
          <a:lstStyle/>
          <a:p>
            <a:r>
              <a:rPr lang="fr-MA" dirty="0"/>
              <a:t>Bienvenue a la grand université de petite taille</a:t>
            </a:r>
          </a:p>
        </p:txBody>
      </p:sp>
      <p:pic>
        <p:nvPicPr>
          <p:cNvPr id="4" name="Image 3">
            <a:extLst>
              <a:ext uri="{FF2B5EF4-FFF2-40B4-BE49-F238E27FC236}">
                <a16:creationId xmlns:a16="http://schemas.microsoft.com/office/drawing/2014/main" id="{DCB9293D-2A5F-48D9-82F4-E873922735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5653" y="3660080"/>
            <a:ext cx="8167955" cy="1785224"/>
          </a:xfrm>
          <a:prstGeom prst="rect">
            <a:avLst/>
          </a:prstGeom>
        </p:spPr>
      </p:pic>
    </p:spTree>
    <p:extLst>
      <p:ext uri="{BB962C8B-B14F-4D97-AF65-F5344CB8AC3E}">
        <p14:creationId xmlns:p14="http://schemas.microsoft.com/office/powerpoint/2010/main" val="2603574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8DEEBB6-4DAC-4BDB-BDB9-DE7A9A81CC5F}"/>
              </a:ext>
            </a:extLst>
          </p:cNvPr>
          <p:cNvSpPr>
            <a:spLocks noGrp="1"/>
          </p:cNvSpPr>
          <p:nvPr>
            <p:ph type="title"/>
          </p:nvPr>
        </p:nvSpPr>
        <p:spPr>
          <a:xfrm>
            <a:off x="913795" y="589052"/>
            <a:ext cx="10353761" cy="1326321"/>
          </a:xfrm>
        </p:spPr>
        <p:txBody>
          <a:bodyPr>
            <a:normAutofit fontScale="90000"/>
          </a:bodyPr>
          <a:lstStyle/>
          <a:p>
            <a:r>
              <a:rPr lang="fr-FR" sz="8800" dirty="0"/>
              <a:t>L’université UQAR</a:t>
            </a:r>
            <a:endParaRPr lang="fr-MA" sz="8800" b="1" dirty="0"/>
          </a:p>
        </p:txBody>
      </p:sp>
      <p:sp>
        <p:nvSpPr>
          <p:cNvPr id="3" name="Espace réservé du contenu 2">
            <a:extLst>
              <a:ext uri="{FF2B5EF4-FFF2-40B4-BE49-F238E27FC236}">
                <a16:creationId xmlns:a16="http://schemas.microsoft.com/office/drawing/2014/main" id="{31FB6FF9-E1EB-4FCF-BA5A-E8EE88EFBB2A}"/>
              </a:ext>
            </a:extLst>
          </p:cNvPr>
          <p:cNvSpPr>
            <a:spLocks noGrp="1"/>
          </p:cNvSpPr>
          <p:nvPr>
            <p:ph idx="1"/>
          </p:nvPr>
        </p:nvSpPr>
        <p:spPr>
          <a:xfrm>
            <a:off x="390418" y="2363056"/>
            <a:ext cx="11352943" cy="4048018"/>
          </a:xfrm>
        </p:spPr>
        <p:txBody>
          <a:bodyPr>
            <a:normAutofit fontScale="25000" lnSpcReduction="20000"/>
          </a:bodyPr>
          <a:lstStyle/>
          <a:p>
            <a:r>
              <a:rPr lang="fr-FR" sz="6400" b="1" dirty="0"/>
              <a:t>L'Université du Québec à Rimouski (UQAR) est une </a:t>
            </a:r>
            <a:r>
              <a:rPr lang="fr-FR" sz="6400" b="1" dirty="0">
                <a:hlinkClick r:id="rId2" tooltip="Université">
                  <a:extLst>
                    <a:ext uri="{A12FA001-AC4F-418D-AE19-62706E023703}">
                      <ahyp:hlinkClr xmlns:ahyp="http://schemas.microsoft.com/office/drawing/2018/hyperlinkcolor" val="tx"/>
                    </a:ext>
                  </a:extLst>
                </a:hlinkClick>
              </a:rPr>
              <a:t>université</a:t>
            </a:r>
            <a:r>
              <a:rPr lang="fr-FR" sz="6400" b="1" dirty="0"/>
              <a:t> du réseau de l'</a:t>
            </a:r>
            <a:r>
              <a:rPr lang="fr-FR" sz="6400" b="1" dirty="0">
                <a:hlinkClick r:id="rId3" tooltip="Université du Québec">
                  <a:extLst>
                    <a:ext uri="{A12FA001-AC4F-418D-AE19-62706E023703}">
                      <ahyp:hlinkClr xmlns:ahyp="http://schemas.microsoft.com/office/drawing/2018/hyperlinkcolor" val="tx"/>
                    </a:ext>
                  </a:extLst>
                </a:hlinkClick>
              </a:rPr>
              <a:t>Université du Québec</a:t>
            </a:r>
            <a:r>
              <a:rPr lang="fr-FR" sz="6400" b="1" dirty="0"/>
              <a:t> qui se situe à </a:t>
            </a:r>
            <a:r>
              <a:rPr lang="fr-FR" sz="6400" b="1" dirty="0">
                <a:hlinkClick r:id="rId4" tooltip="Rimouski">
                  <a:extLst>
                    <a:ext uri="{A12FA001-AC4F-418D-AE19-62706E023703}">
                      <ahyp:hlinkClr xmlns:ahyp="http://schemas.microsoft.com/office/drawing/2018/hyperlinkcolor" val="tx"/>
                    </a:ext>
                  </a:extLst>
                </a:hlinkClick>
              </a:rPr>
              <a:t>Rimouski</a:t>
            </a:r>
            <a:r>
              <a:rPr lang="fr-FR" sz="6400" b="1" dirty="0"/>
              <a:t> et à Lévis, au </a:t>
            </a:r>
            <a:r>
              <a:rPr lang="fr-FR" sz="6400" b="1" dirty="0">
                <a:hlinkClick r:id="rId5" tooltip="Québec">
                  <a:extLst>
                    <a:ext uri="{A12FA001-AC4F-418D-AE19-62706E023703}">
                      <ahyp:hlinkClr xmlns:ahyp="http://schemas.microsoft.com/office/drawing/2018/hyperlinkcolor" val="tx"/>
                    </a:ext>
                  </a:extLst>
                </a:hlinkClick>
              </a:rPr>
              <a:t>Québec</a:t>
            </a:r>
            <a:r>
              <a:rPr lang="fr-FR" sz="6400" b="1" dirty="0"/>
              <a:t>, au </a:t>
            </a:r>
            <a:r>
              <a:rPr lang="fr-FR" sz="6400" b="1" dirty="0">
                <a:hlinkClick r:id="rId6" tooltip="Canada">
                  <a:extLst>
                    <a:ext uri="{A12FA001-AC4F-418D-AE19-62706E023703}">
                      <ahyp:hlinkClr xmlns:ahyp="http://schemas.microsoft.com/office/drawing/2018/hyperlinkcolor" val="tx"/>
                    </a:ext>
                  </a:extLst>
                </a:hlinkClick>
              </a:rPr>
              <a:t>Canada</a:t>
            </a:r>
            <a:r>
              <a:rPr lang="fr-FR" sz="6400" b="1" dirty="0"/>
              <a:t>.</a:t>
            </a:r>
          </a:p>
          <a:p>
            <a:r>
              <a:rPr lang="fr-FR" sz="6400" b="1" dirty="0"/>
              <a:t>Fondée en </a:t>
            </a:r>
            <a:r>
              <a:rPr lang="fr-FR" sz="6400" b="1" dirty="0">
                <a:hlinkClick r:id="rId7" tooltip="1969">
                  <a:extLst>
                    <a:ext uri="{A12FA001-AC4F-418D-AE19-62706E023703}">
                      <ahyp:hlinkClr xmlns:ahyp="http://schemas.microsoft.com/office/drawing/2018/hyperlinkcolor" val="tx"/>
                    </a:ext>
                  </a:extLst>
                </a:hlinkClick>
              </a:rPr>
              <a:t>1969</a:t>
            </a:r>
            <a:r>
              <a:rPr lang="fr-FR" sz="6400" b="1" dirty="0"/>
              <a:t>, elle figure parmi les plus récentes au </a:t>
            </a:r>
            <a:r>
              <a:rPr lang="fr-FR" sz="6400" b="1" dirty="0">
                <a:hlinkClick r:id="rId5" tooltip="Québec">
                  <a:extLst>
                    <a:ext uri="{A12FA001-AC4F-418D-AE19-62706E023703}">
                      <ahyp:hlinkClr xmlns:ahyp="http://schemas.microsoft.com/office/drawing/2018/hyperlinkcolor" val="tx"/>
                    </a:ext>
                  </a:extLst>
                </a:hlinkClick>
              </a:rPr>
              <a:t>Québec</a:t>
            </a:r>
            <a:r>
              <a:rPr lang="fr-FR" sz="6400" b="1" dirty="0"/>
              <a:t> et compte aujourd'hui près de 7 000 étudiants</a:t>
            </a:r>
            <a:r>
              <a:rPr lang="fr-FR" sz="6400" b="1" baseline="30000" dirty="0">
                <a:hlinkClick r:id="rId8">
                  <a:extLst>
                    <a:ext uri="{A12FA001-AC4F-418D-AE19-62706E023703}">
                      <ahyp:hlinkClr xmlns:ahyp="http://schemas.microsoft.com/office/drawing/2018/hyperlinkcolor" val="tx"/>
                    </a:ext>
                  </a:extLst>
                </a:hlinkClick>
              </a:rPr>
              <a:t>4</a:t>
            </a:r>
            <a:r>
              <a:rPr lang="fr-FR" sz="6400" b="1" dirty="0"/>
              <a:t> répartis entre ses campus de </a:t>
            </a:r>
            <a:r>
              <a:rPr lang="fr-FR" sz="6400" b="1" dirty="0">
                <a:hlinkClick r:id="rId4" tooltip="Rimouski">
                  <a:extLst>
                    <a:ext uri="{A12FA001-AC4F-418D-AE19-62706E023703}">
                      <ahyp:hlinkClr xmlns:ahyp="http://schemas.microsoft.com/office/drawing/2018/hyperlinkcolor" val="tx"/>
                    </a:ext>
                  </a:extLst>
                </a:hlinkClick>
              </a:rPr>
              <a:t>Rimouski</a:t>
            </a:r>
            <a:r>
              <a:rPr lang="fr-FR" sz="6400" b="1" dirty="0"/>
              <a:t> et </a:t>
            </a:r>
            <a:r>
              <a:rPr lang="fr-FR" sz="6400" b="1" dirty="0">
                <a:hlinkClick r:id="rId9" tooltip="Université du Québec à Rimouski - Campus de Lévis">
                  <a:extLst>
                    <a:ext uri="{A12FA001-AC4F-418D-AE19-62706E023703}">
                      <ahyp:hlinkClr xmlns:ahyp="http://schemas.microsoft.com/office/drawing/2018/hyperlinkcolor" val="tx"/>
                    </a:ext>
                  </a:extLst>
                </a:hlinkClick>
              </a:rPr>
              <a:t>celui de Lévis</a:t>
            </a:r>
            <a:r>
              <a:rPr lang="fr-FR" sz="6400" b="1" dirty="0"/>
              <a:t>, près de la </a:t>
            </a:r>
            <a:r>
              <a:rPr lang="fr-FR" sz="6400" b="1" dirty="0">
                <a:hlinkClick r:id="rId10" tooltip="Québec (ville)">
                  <a:extLst>
                    <a:ext uri="{A12FA001-AC4F-418D-AE19-62706E023703}">
                      <ahyp:hlinkClr xmlns:ahyp="http://schemas.microsoft.com/office/drawing/2018/hyperlinkcolor" val="tx"/>
                    </a:ext>
                  </a:extLst>
                </a:hlinkClick>
              </a:rPr>
              <a:t>ville de Québec</a:t>
            </a:r>
            <a:r>
              <a:rPr lang="fr-FR" sz="6400" b="1" dirty="0"/>
              <a:t>.</a:t>
            </a:r>
          </a:p>
          <a:p>
            <a:r>
              <a:rPr lang="fr-FR" sz="6400" b="1" dirty="0"/>
              <a:t>L’UQAR offre de la formation universitaire à la grandeur de l'Est-du-Québec, de la région de Chaudière-Appalaches à celle de la Gaspésie-Iles-de-la-Madeleine, en passant par la Haute-Côte-Nord et la Manicouagan. Elle a aussi des bureaux permanents à Gaspé et à Rivière-du-Loup.</a:t>
            </a:r>
            <a:r>
              <a:rPr lang="fr-FR" sz="6400" b="1" baseline="30000" dirty="0">
                <a:hlinkClick r:id="rId11">
                  <a:extLst>
                    <a:ext uri="{A12FA001-AC4F-418D-AE19-62706E023703}">
                      <ahyp:hlinkClr xmlns:ahyp="http://schemas.microsoft.com/office/drawing/2018/hyperlinkcolor" val="tx"/>
                    </a:ext>
                  </a:extLst>
                </a:hlinkClick>
              </a:rPr>
              <a:t>5</a:t>
            </a:r>
            <a:endParaRPr lang="fr-FR" sz="6400" b="1" dirty="0"/>
          </a:p>
          <a:p>
            <a:r>
              <a:rPr lang="fr-FR" sz="6400" b="1" dirty="0"/>
              <a:t>Offrant une gamme étendue de formation aux trois cycles universitaires, elle s'est bâtie une réputation basée sur trois grands axes de développement. L’UQAR se distingue des autres universités par ses orientations de recherche et de développement qui s’arriment avec les caractéristiques de son territoire.</a:t>
            </a:r>
          </a:p>
          <a:p>
            <a:r>
              <a:rPr lang="fr-FR" sz="6400" b="1" dirty="0"/>
              <a:t>Université nordique et maritime située dans un centre régional, l'UQAR se spécialise dans les créneaux des sciences de la mer, de la nordicité et des études régionales.</a:t>
            </a:r>
          </a:p>
          <a:p>
            <a:pPr marL="0" indent="0">
              <a:buNone/>
            </a:pPr>
            <a:endParaRPr lang="fr-MA" sz="4400" dirty="0"/>
          </a:p>
        </p:txBody>
      </p:sp>
    </p:spTree>
    <p:extLst>
      <p:ext uri="{BB962C8B-B14F-4D97-AF65-F5344CB8AC3E}">
        <p14:creationId xmlns:p14="http://schemas.microsoft.com/office/powerpoint/2010/main" val="2863610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2F2F3B-62B0-4703-AC4F-3E3EFA663EBD}"/>
              </a:ext>
            </a:extLst>
          </p:cNvPr>
          <p:cNvSpPr>
            <a:spLocks noGrp="1"/>
          </p:cNvSpPr>
          <p:nvPr>
            <p:ph type="title"/>
          </p:nvPr>
        </p:nvSpPr>
        <p:spPr>
          <a:xfrm>
            <a:off x="913795" y="609600"/>
            <a:ext cx="10353761" cy="1003443"/>
          </a:xfrm>
        </p:spPr>
        <p:txBody>
          <a:bodyPr>
            <a:noAutofit/>
          </a:bodyPr>
          <a:lstStyle/>
          <a:p>
            <a:r>
              <a:rPr lang="fr-MA" sz="5400" dirty="0"/>
              <a:t>UQAR - Une façon d'étudie</a:t>
            </a:r>
            <a:endParaRPr lang="fr-MA" sz="5400" b="1" dirty="0"/>
          </a:p>
        </p:txBody>
      </p:sp>
      <p:pic>
        <p:nvPicPr>
          <p:cNvPr id="4" name="cover">
            <a:hlinkClick r:id="" action="ppaction://media"/>
            <a:extLst>
              <a:ext uri="{FF2B5EF4-FFF2-40B4-BE49-F238E27FC236}">
                <a16:creationId xmlns:a16="http://schemas.microsoft.com/office/drawing/2014/main" id="{14B40A1C-1CAB-4967-A2D6-5306FEC0958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13795" y="1787703"/>
            <a:ext cx="10353761" cy="4460697"/>
          </a:xfrm>
        </p:spPr>
      </p:pic>
    </p:spTree>
    <p:extLst>
      <p:ext uri="{BB962C8B-B14F-4D97-AF65-F5344CB8AC3E}">
        <p14:creationId xmlns:p14="http://schemas.microsoft.com/office/powerpoint/2010/main" val="1776654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9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Template>
  <TotalTime>185</TotalTime>
  <Words>207</Words>
  <Application>Microsoft Office PowerPoint</Application>
  <PresentationFormat>Grand écran</PresentationFormat>
  <Paragraphs>8</Paragraphs>
  <Slides>3</Slides>
  <Notes>0</Notes>
  <HiddenSlides>0</HiddenSlides>
  <MMClips>1</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3</vt:i4>
      </vt:variant>
    </vt:vector>
  </HeadingPairs>
  <TitlesOfParts>
    <vt:vector size="7" baseType="lpstr">
      <vt:lpstr>Arial</vt:lpstr>
      <vt:lpstr>Bookman Old Style</vt:lpstr>
      <vt:lpstr>Rockwell</vt:lpstr>
      <vt:lpstr>Damask</vt:lpstr>
      <vt:lpstr>Bienvenue a la grand université de petite taille</vt:lpstr>
      <vt:lpstr>L’université UQAR</vt:lpstr>
      <vt:lpstr>UQAR - Une façon d'étudie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Bienvenue au club d'art</dc:title>
  <dc:creator>Admin</dc:creator>
  <cp:lastModifiedBy>Admin</cp:lastModifiedBy>
  <cp:revision>18</cp:revision>
  <dcterms:created xsi:type="dcterms:W3CDTF">2019-12-01T16:22:19Z</dcterms:created>
  <dcterms:modified xsi:type="dcterms:W3CDTF">2019-12-13T09:04:15Z</dcterms:modified>
</cp:coreProperties>
</file>

<file path=docProps/thumbnail.jpeg>
</file>